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5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Kritična analiza vprašanj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Pri praktičnem usposabljanju</a:t>
            </a:r>
          </a:p>
        </p:txBody>
      </p:sp>
    </p:spTree>
    <p:extLst>
      <p:ext uri="{BB962C8B-B14F-4D97-AF65-F5344CB8AC3E}">
        <p14:creationId xmlns:p14="http://schemas.microsoft.com/office/powerpoint/2010/main" val="295643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vrste žičniških naprav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91840" y="1934818"/>
            <a:ext cx="3310128" cy="914400"/>
          </a:xfrm>
        </p:spPr>
        <p:txBody>
          <a:bodyPr/>
          <a:lstStyle/>
          <a:p>
            <a:r>
              <a:rPr lang="sl-SI" dirty="0"/>
              <a:t>vzpenjače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3"/>
          </p:nvPr>
        </p:nvSpPr>
        <p:spPr>
          <a:xfrm>
            <a:off x="4237410" y="2063396"/>
            <a:ext cx="3310128" cy="785821"/>
          </a:xfrm>
        </p:spPr>
        <p:txBody>
          <a:bodyPr/>
          <a:lstStyle/>
          <a:p>
            <a:r>
              <a:rPr lang="sl-SI" dirty="0"/>
              <a:t>žičnice</a:t>
            </a:r>
          </a:p>
        </p:txBody>
      </p:sp>
      <p:sp>
        <p:nvSpPr>
          <p:cNvPr id="8" name="Označba mesta besedila 7"/>
          <p:cNvSpPr>
            <a:spLocks noGrp="1"/>
          </p:cNvSpPr>
          <p:nvPr>
            <p:ph type="body" sz="half" idx="19"/>
          </p:nvPr>
        </p:nvSpPr>
        <p:spPr>
          <a:xfrm>
            <a:off x="4237410" y="3352800"/>
            <a:ext cx="3310128" cy="1036484"/>
          </a:xfrm>
        </p:spPr>
        <p:txBody>
          <a:bodyPr>
            <a:normAutofit/>
          </a:bodyPr>
          <a:lstStyle/>
          <a:p>
            <a:r>
              <a:rPr lang="sl-SI" sz="1800" dirty="0"/>
              <a:t>Nihalne </a:t>
            </a:r>
          </a:p>
          <a:p>
            <a:r>
              <a:rPr lang="sl-SI" sz="1800" dirty="0"/>
              <a:t>Krožne</a:t>
            </a:r>
          </a:p>
          <a:p>
            <a:endParaRPr lang="sl-SI" sz="1800" dirty="0"/>
          </a:p>
        </p:txBody>
      </p:sp>
      <p:sp>
        <p:nvSpPr>
          <p:cNvPr id="9" name="Označba mesta besedila 8"/>
          <p:cNvSpPr>
            <a:spLocks noGrp="1"/>
          </p:cNvSpPr>
          <p:nvPr>
            <p:ph type="body" sz="quarter" idx="13"/>
          </p:nvPr>
        </p:nvSpPr>
        <p:spPr>
          <a:xfrm>
            <a:off x="7768944" y="2063396"/>
            <a:ext cx="3310128" cy="785821"/>
          </a:xfrm>
        </p:spPr>
        <p:txBody>
          <a:bodyPr/>
          <a:lstStyle/>
          <a:p>
            <a:r>
              <a:rPr lang="sl-SI" dirty="0"/>
              <a:t>vlečnice</a:t>
            </a:r>
          </a:p>
        </p:txBody>
      </p:sp>
      <p:sp>
        <p:nvSpPr>
          <p:cNvPr id="11" name="Označba mesta besedila 10"/>
          <p:cNvSpPr>
            <a:spLocks noGrp="1"/>
          </p:cNvSpPr>
          <p:nvPr>
            <p:ph type="body" sz="half" idx="20"/>
          </p:nvPr>
        </p:nvSpPr>
        <p:spPr>
          <a:xfrm>
            <a:off x="7768819" y="3352801"/>
            <a:ext cx="3310128" cy="1338470"/>
          </a:xfrm>
        </p:spPr>
        <p:txBody>
          <a:bodyPr>
            <a:normAutofit/>
          </a:bodyPr>
          <a:lstStyle/>
          <a:p>
            <a:r>
              <a:rPr lang="sl-SI" sz="1800" dirty="0"/>
              <a:t>Stalne vlečnice</a:t>
            </a:r>
          </a:p>
          <a:p>
            <a:r>
              <a:rPr lang="sl-SI" sz="1800" dirty="0"/>
              <a:t>Začasne vlečnice</a:t>
            </a:r>
          </a:p>
        </p:txBody>
      </p:sp>
    </p:spTree>
    <p:extLst>
      <p:ext uri="{BB962C8B-B14F-4D97-AF65-F5344CB8AC3E}">
        <p14:creationId xmlns:p14="http://schemas.microsoft.com/office/powerpoint/2010/main" val="131436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685800" y="318052"/>
            <a:ext cx="10394707" cy="5070060"/>
          </a:xfrm>
        </p:spPr>
        <p:txBody>
          <a:bodyPr/>
          <a:lstStyle/>
          <a:p>
            <a:endParaRPr lang="sl-SI" dirty="0"/>
          </a:p>
          <a:p>
            <a:r>
              <a:rPr lang="sl-SI" sz="2800" dirty="0">
                <a:solidFill>
                  <a:srgbClr val="00B050"/>
                </a:solidFill>
              </a:rPr>
              <a:t>Strežnik na žičniški napravi ali vlečnici</a:t>
            </a:r>
          </a:p>
          <a:p>
            <a:r>
              <a:rPr lang="sl-SI" sz="2800" dirty="0">
                <a:solidFill>
                  <a:srgbClr val="00B050"/>
                </a:solidFill>
              </a:rPr>
              <a:t>Voznik krožne žičnice ali vlečnice</a:t>
            </a:r>
          </a:p>
          <a:p>
            <a:r>
              <a:rPr lang="sl-SI" sz="2800" dirty="0"/>
              <a:t>Strojnik vlečnice</a:t>
            </a:r>
          </a:p>
          <a:p>
            <a:r>
              <a:rPr lang="sl-SI" sz="2800" dirty="0"/>
              <a:t>Vodja obratovanja vlečnice</a:t>
            </a:r>
          </a:p>
          <a:p>
            <a:r>
              <a:rPr lang="sl-SI" sz="2800" dirty="0"/>
              <a:t>Strojnik krožne žičnice</a:t>
            </a:r>
          </a:p>
          <a:p>
            <a:r>
              <a:rPr lang="sl-SI" sz="2800" dirty="0"/>
              <a:t>Vodja obratovanja krožne žičnice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060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Strojnik </a:t>
            </a:r>
            <a:r>
              <a:rPr lang="sl-SI" sz="4000" dirty="0"/>
              <a:t>krožnih žičnic, vlečnic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sz="2800" dirty="0"/>
              <a:t>Tehnični del  </a:t>
            </a:r>
            <a:r>
              <a:rPr lang="sl-SI" dirty="0"/>
              <a:t>- mehanski del, elektrotehniški del</a:t>
            </a:r>
          </a:p>
          <a:p>
            <a:r>
              <a:rPr lang="sl-SI" sz="2800" dirty="0"/>
              <a:t>Obratovanje in vzdrževanje žičniških naprav</a:t>
            </a:r>
          </a:p>
          <a:p>
            <a:r>
              <a:rPr lang="sl-SI" sz="2800" dirty="0"/>
              <a:t>Varstvo pri delu in požarna varnost</a:t>
            </a:r>
          </a:p>
          <a:p>
            <a:r>
              <a:rPr lang="sl-SI" sz="2800" dirty="0">
                <a:solidFill>
                  <a:srgbClr val="00B050"/>
                </a:solidFill>
              </a:rPr>
              <a:t>reševanje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531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Vodja obratovanja </a:t>
            </a:r>
            <a:r>
              <a:rPr lang="sl-SI" sz="4000" dirty="0"/>
              <a:t>krožnih žičnic, vlečnic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z="2800" dirty="0"/>
              <a:t>Tehnika žičniških naprav </a:t>
            </a:r>
            <a:r>
              <a:rPr lang="sl-SI" dirty="0"/>
              <a:t>- mehanski del, elektrotehniški del</a:t>
            </a:r>
          </a:p>
          <a:p>
            <a:r>
              <a:rPr lang="sl-SI" sz="2800" dirty="0"/>
              <a:t>Obratovalni dokumenti, reševanje</a:t>
            </a:r>
          </a:p>
          <a:p>
            <a:r>
              <a:rPr lang="sl-SI" sz="2800" dirty="0"/>
              <a:t>Dovoljenje za obratovanje in tehnični pregledi žičniških naprav</a:t>
            </a:r>
          </a:p>
          <a:p>
            <a:r>
              <a:rPr lang="sl-SI" sz="2800" dirty="0"/>
              <a:t>Kontrole in vzdrževanje žičniških naprav</a:t>
            </a:r>
          </a:p>
          <a:p>
            <a:r>
              <a:rPr lang="sl-SI" sz="2800" dirty="0"/>
              <a:t>Zakonodaja</a:t>
            </a:r>
          </a:p>
          <a:p>
            <a:r>
              <a:rPr lang="sl-SI" sz="2800" dirty="0">
                <a:solidFill>
                  <a:srgbClr val="00B050"/>
                </a:solidFill>
              </a:rPr>
              <a:t>Komunikacija s podrejenimi oz. nadrejenimi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4253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000" dirty="0"/>
              <a:t>Vprašanja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l-SI" sz="2800" dirty="0"/>
              <a:t>Vprašanja po sklopu, nato podvprašanja</a:t>
            </a:r>
            <a:r>
              <a:rPr lang="sl-SI" dirty="0"/>
              <a:t> ( vsak kandidat pove-pokaže širino poznavanja sklopa) </a:t>
            </a:r>
          </a:p>
          <a:p>
            <a:pPr marL="285750" indent="-285750">
              <a:buFontTx/>
              <a:buChar char="-"/>
            </a:pPr>
            <a:r>
              <a:rPr lang="sl-SI" sz="2800" dirty="0"/>
              <a:t>Znanje vodje, strojnika </a:t>
            </a:r>
            <a:r>
              <a:rPr lang="sl-SI" dirty="0"/>
              <a:t>( možnost dela v vsej Sloveniji )</a:t>
            </a:r>
          </a:p>
          <a:p>
            <a:pPr marL="285750" indent="-285750">
              <a:buFontTx/>
              <a:buChar char="-"/>
            </a:pPr>
            <a:r>
              <a:rPr lang="sl-SI" sz="2800" dirty="0"/>
              <a:t>Širina oz. znanja kandidata </a:t>
            </a:r>
            <a:r>
              <a:rPr lang="sl-SI" dirty="0"/>
              <a:t> ( daljše mentorsko izobraževanje )</a:t>
            </a:r>
          </a:p>
          <a:p>
            <a:pPr marL="285750" indent="-285750">
              <a:buFontTx/>
              <a:buChar char="-"/>
            </a:pPr>
            <a:r>
              <a:rPr lang="sl-SI" sz="2800" dirty="0"/>
              <a:t>Obvezno obdobno izobraževanje </a:t>
            </a:r>
            <a:r>
              <a:rPr lang="sl-SI" dirty="0"/>
              <a:t>( seminarji, srečanja, obdobni izpiti )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3643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Vprašanja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Hvala za pozornost</a:t>
            </a:r>
          </a:p>
          <a:p>
            <a:r>
              <a:rPr lang="sl-SI" dirty="0"/>
              <a:t>Bojan </a:t>
            </a:r>
            <a:r>
              <a:rPr lang="sl-SI" dirty="0" err="1"/>
              <a:t>pergar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5114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odek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dogodek]]</Template>
  <TotalTime>143</TotalTime>
  <Words>158</Words>
  <Application>Microsoft Office PowerPoint</Application>
  <PresentationFormat>Širokozaslonsko</PresentationFormat>
  <Paragraphs>37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Impact</vt:lpstr>
      <vt:lpstr>Glavni dogodek</vt:lpstr>
      <vt:lpstr>Kritična analiza vprašanj</vt:lpstr>
      <vt:lpstr>vrste žičniških naprav</vt:lpstr>
      <vt:lpstr>PowerPointova predstavitev</vt:lpstr>
      <vt:lpstr>Strojnik krožnih žičnic, vlečnic</vt:lpstr>
      <vt:lpstr>Vodja obratovanja krožnih žičnic, vlečnic</vt:lpstr>
      <vt:lpstr>Vprašanja </vt:lpstr>
      <vt:lpstr>Vprašanja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Kritična analiza vprašanj</dc:title>
  <dc:creator>Žičnice RTC Krvavec Bojan</dc:creator>
  <cp:lastModifiedBy>Žičnice RTC Krvavec Bojan</cp:lastModifiedBy>
  <cp:revision>14</cp:revision>
  <dcterms:created xsi:type="dcterms:W3CDTF">2020-06-13T06:52:23Z</dcterms:created>
  <dcterms:modified xsi:type="dcterms:W3CDTF">2020-06-13T10:19:24Z</dcterms:modified>
</cp:coreProperties>
</file>